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403712B-499E-6DBB-E740-C7DBC6B904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9783754-62EF-65D4-0C58-FF3958F901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ACD314-C313-527D-DA40-539088851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FD5E7-924E-4C72-B043-0124EE75328A}" type="datetimeFigureOut">
              <a:rPr lang="tr-TR" smtClean="0"/>
              <a:t>2.06.2026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B3103EB-645F-E0EA-D38D-3B5BEBEDC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048D0B3-2B18-96DB-087E-856980A5A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3E21-7449-4CA0-B98A-AF98DD10A7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221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0621D3B-7538-842D-0A4F-57B5182F4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4810323-A994-4035-95B8-6108B872EA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0E57F34-D9B7-C094-C4C4-9C8E1C4FD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FD5E7-924E-4C72-B043-0124EE75328A}" type="datetimeFigureOut">
              <a:rPr lang="tr-TR" smtClean="0"/>
              <a:t>2.06.2026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8DD1749-0EE9-F833-AAC9-92791B099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A02A1F4-7368-035B-11F2-69B49883A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3E21-7449-4CA0-B98A-AF98DD10A7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7574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1F617EF4-E192-0E56-855E-AEB46C19A1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642682E-22A4-4F4D-86C6-05EBD3B11F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6F49199-6422-D267-CE75-AD9767B9F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FD5E7-924E-4C72-B043-0124EE75328A}" type="datetimeFigureOut">
              <a:rPr lang="tr-TR" smtClean="0"/>
              <a:t>2.06.2026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07B02B0-199E-8A25-DE5D-21E1A609B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ACF3A01-C58B-F556-AC30-99DFC490A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3E21-7449-4CA0-B98A-AF98DD10A7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9902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D01655-8D31-BA70-9967-B2F06FD0E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DCB2BCB-4604-9AD5-6BBA-1EE7E36CB1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33F63ED-6434-42DB-7480-03141139F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FD5E7-924E-4C72-B043-0124EE75328A}" type="datetimeFigureOut">
              <a:rPr lang="tr-TR" smtClean="0"/>
              <a:t>2.06.2026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DCA559E-A2CE-B02E-4F08-3BBC1F65D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72F0E1D-E9D2-E49E-8620-051E0DFB1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3E21-7449-4CA0-B98A-AF98DD10A7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4908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2A00EE2-3D5D-DDB8-BD46-BE96556C0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3CF034B-7A92-45A2-9001-1433EBA25E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11215EC-FB70-1EDA-B3EC-D21EAA318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FD5E7-924E-4C72-B043-0124EE75328A}" type="datetimeFigureOut">
              <a:rPr lang="tr-TR" smtClean="0"/>
              <a:t>2.06.2026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EBC1C7F-0DDF-7177-F0E8-34A41E0AB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C261B20-8559-AC13-7317-9BCF346B5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3E21-7449-4CA0-B98A-AF98DD10A7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9481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67D3A4E-421B-7F62-6468-4A2D0B604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EF57C74-5BA6-486C-B088-D8CA8DB847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960D54D-A1D0-0D36-240B-4E0A1F3A35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73BD5CA-3F36-767A-CA9D-A0E42C51D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FD5E7-924E-4C72-B043-0124EE75328A}" type="datetimeFigureOut">
              <a:rPr lang="tr-TR" smtClean="0"/>
              <a:t>2.06.2026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3ADEF00-F9FC-7866-6AC6-ED9AD47B3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8CF43DF-522D-2783-1E41-D395DB831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3E21-7449-4CA0-B98A-AF98DD10A7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0278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085929F-B653-03B2-1A1B-319D229E7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A7BAABA-0A8A-5DC8-E51C-F926A70AA9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D60F140-AE2B-4CC5-00DD-03C4FAC761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3AEEB52A-9643-399C-8A6D-B281B4663B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B8A5508B-41BE-83C4-67CA-1880A11A1E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FFBD9B4E-907E-7C97-F2F2-D42EB645E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FD5E7-924E-4C72-B043-0124EE75328A}" type="datetimeFigureOut">
              <a:rPr lang="tr-TR" smtClean="0"/>
              <a:t>2.06.2026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78857B27-E0F2-A2C1-4181-C0E3DDAC1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8166C04F-026F-4588-7FF1-24126AFE5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3E21-7449-4CA0-B98A-AF98DD10A7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2482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10384C7-3CBD-9B30-5AFB-2F2D85725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E19FBED4-E012-7EF2-B3E8-7BF67E808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FD5E7-924E-4C72-B043-0124EE75328A}" type="datetimeFigureOut">
              <a:rPr lang="tr-TR" smtClean="0"/>
              <a:t>2.06.2026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8675A06-3FC8-598D-2D48-EF6506A86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BEE24496-8438-D7A2-1337-2B4ACBF2E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3E21-7449-4CA0-B98A-AF98DD10A7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0708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110A620F-CF5F-4EC0-5DCE-090EF2B46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FD5E7-924E-4C72-B043-0124EE75328A}" type="datetimeFigureOut">
              <a:rPr lang="tr-TR" smtClean="0"/>
              <a:t>2.06.2026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4B089BC8-D097-E350-8677-E654BE6ED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DB30788-5F53-8EC7-7697-F3CD6A530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3E21-7449-4CA0-B98A-AF98DD10A7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2060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1EEC54-282D-E801-72E1-E06F1AFDF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10D360F-E4CE-84BE-0E0B-33417CCEB6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D416505A-6169-065F-A26B-9299B1CDDA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EDF3AC5-06BA-48CD-23C8-4BDD03E8F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FD5E7-924E-4C72-B043-0124EE75328A}" type="datetimeFigureOut">
              <a:rPr lang="tr-TR" smtClean="0"/>
              <a:t>2.06.2026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51E7009-299C-17D1-EB87-11B8C1FB5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6DB53EB-7359-4B79-896C-3C25EE361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3E21-7449-4CA0-B98A-AF98DD10A7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5009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9EBEA0E-269E-B897-5433-4B0A87FDE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48829F25-85C7-5B78-2691-6DE35D326F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13D8C25-FC03-6BC0-099E-8256211FAD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EBFB628-476C-8562-19EC-35D374FDD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FD5E7-924E-4C72-B043-0124EE75328A}" type="datetimeFigureOut">
              <a:rPr lang="tr-TR" smtClean="0"/>
              <a:t>2.06.2026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ED9535D-712F-4055-73B3-306476812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3CF875A-C16B-A39C-DFD7-87007A978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3E21-7449-4CA0-B98A-AF98DD10A7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1834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280FF000-D40F-F8BF-7450-4DA021DB1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323E765-F973-E834-212F-C82928F0C0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590532B-4082-4D07-2D3A-AB8D56B572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7FD5E7-924E-4C72-B043-0124EE75328A}" type="datetimeFigureOut">
              <a:rPr lang="tr-TR" smtClean="0"/>
              <a:t>2.06.2026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5977AC4-F4D4-4B2B-565C-FDA92976D1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5B46F0B-71CF-F87C-9A3A-8FD9110846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5C3E21-7449-4CA0-B98A-AF98DD10A7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5882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196FA7-2735-37C3-6893-493693D7E4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7B2CA-950F-12D9-07A0-C72DC28C2D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8633" y="1701461"/>
            <a:ext cx="9144000" cy="2387600"/>
          </a:xfrm>
        </p:spPr>
        <p:txBody>
          <a:bodyPr>
            <a:noAutofit/>
          </a:bodyPr>
          <a:lstStyle/>
          <a:p>
            <a:pPr algn="l"/>
            <a:r>
              <a:rPr lang="tr-TR" sz="2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Konu Başlığı		:</a:t>
            </a:r>
            <a:r>
              <a:rPr lang="tr-TR" sz="24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br>
              <a:rPr lang="tr-TR" sz="2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</a:br>
            <a:r>
              <a:rPr lang="tr-TR" sz="2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Yazarlar		: </a:t>
            </a:r>
            <a:br>
              <a:rPr lang="tr-TR" sz="2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</a:br>
            <a:r>
              <a:rPr lang="tr-TR" sz="2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Sunucu 		: </a:t>
            </a:r>
            <a:br>
              <a:rPr lang="tr-TR" sz="2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</a:br>
            <a:r>
              <a:rPr lang="tr-TR" sz="2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Kurum			:</a:t>
            </a:r>
            <a:r>
              <a:rPr lang="tr-TR" sz="24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br>
              <a:rPr lang="tr-TR" sz="3600" dirty="0">
                <a:solidFill>
                  <a:schemeClr val="tx2">
                    <a:lumMod val="75000"/>
                    <a:lumOff val="25000"/>
                  </a:schemeClr>
                </a:solidFill>
              </a:rPr>
            </a:br>
            <a:endParaRPr lang="en-US" sz="36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531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22</Words>
  <Application>Microsoft Office PowerPoint</Application>
  <PresentationFormat>Geniş ekran</PresentationFormat>
  <Paragraphs>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Teması</vt:lpstr>
      <vt:lpstr>Konu Başlığı  :  Yazarlar  :  Sunucu   :  Kurum   :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 50 - Mert Çetintaş</dc:creator>
  <cp:lastModifiedBy>User 50 - Mert Çetintaş</cp:lastModifiedBy>
  <cp:revision>3</cp:revision>
  <dcterms:created xsi:type="dcterms:W3CDTF">2026-06-02T15:37:39Z</dcterms:created>
  <dcterms:modified xsi:type="dcterms:W3CDTF">2026-06-02T15:51:57Z</dcterms:modified>
</cp:coreProperties>
</file>