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8000663" cy="233997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BFF4"/>
    <a:srgbClr val="C3FC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DD8BC0-C947-4F74-9C1B-450AD65E0EE6}" v="2" dt="2023-10-09T11:39:48.0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24" d="100"/>
          <a:sy n="24" d="100"/>
        </p:scale>
        <p:origin x="2534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80838A-9DC6-46AF-A4AD-93452A9AF6BC}" type="datetimeFigureOut">
              <a:rPr lang="fr-FR" smtClean="0"/>
              <a:t>02/06/2026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1143000"/>
            <a:ext cx="23749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E5A4B-338F-454B-8EBA-08A11E271A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9288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050" y="3829544"/>
            <a:ext cx="15300564" cy="8146580"/>
          </a:xfrm>
        </p:spPr>
        <p:txBody>
          <a:bodyPr anchor="b"/>
          <a:lstStyle>
            <a:lvl1pPr algn="ctr">
              <a:defRPr sz="11812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2290287"/>
            <a:ext cx="13500497" cy="5649521"/>
          </a:xfrm>
        </p:spPr>
        <p:txBody>
          <a:bodyPr/>
          <a:lstStyle>
            <a:lvl1pPr marL="0" indent="0" algn="ctr">
              <a:buNone/>
              <a:defRPr sz="4725"/>
            </a:lvl1pPr>
            <a:lvl2pPr marL="900044" indent="0" algn="ctr">
              <a:buNone/>
              <a:defRPr sz="3937"/>
            </a:lvl2pPr>
            <a:lvl3pPr marL="1800088" indent="0" algn="ctr">
              <a:buNone/>
              <a:defRPr sz="3543"/>
            </a:lvl3pPr>
            <a:lvl4pPr marL="2700132" indent="0" algn="ctr">
              <a:buNone/>
              <a:defRPr sz="3150"/>
            </a:lvl4pPr>
            <a:lvl5pPr marL="3600176" indent="0" algn="ctr">
              <a:buNone/>
              <a:defRPr sz="3150"/>
            </a:lvl5pPr>
            <a:lvl6pPr marL="4500220" indent="0" algn="ctr">
              <a:buNone/>
              <a:defRPr sz="3150"/>
            </a:lvl6pPr>
            <a:lvl7pPr marL="5400264" indent="0" algn="ctr">
              <a:buNone/>
              <a:defRPr sz="3150"/>
            </a:lvl7pPr>
            <a:lvl8pPr marL="6300307" indent="0" algn="ctr">
              <a:buNone/>
              <a:defRPr sz="3150"/>
            </a:lvl8pPr>
            <a:lvl9pPr marL="7200351" indent="0" algn="ctr">
              <a:buNone/>
              <a:defRPr sz="315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544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1680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5" y="1245820"/>
            <a:ext cx="3881393" cy="19830207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6" y="1245820"/>
            <a:ext cx="11419171" cy="198302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7778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218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1" y="5833695"/>
            <a:ext cx="15525572" cy="9733644"/>
          </a:xfrm>
        </p:spPr>
        <p:txBody>
          <a:bodyPr anchor="b"/>
          <a:lstStyle>
            <a:lvl1pPr>
              <a:defRPr sz="11812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1" y="15659423"/>
            <a:ext cx="15525572" cy="5118694"/>
          </a:xfrm>
        </p:spPr>
        <p:txBody>
          <a:bodyPr/>
          <a:lstStyle>
            <a:lvl1pPr marL="0" indent="0">
              <a:buNone/>
              <a:defRPr sz="4725">
                <a:solidFill>
                  <a:schemeClr val="tx1"/>
                </a:solidFill>
              </a:defRPr>
            </a:lvl1pPr>
            <a:lvl2pPr marL="900044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8976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6229100"/>
            <a:ext cx="7650282" cy="1484692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6229100"/>
            <a:ext cx="7650282" cy="1484692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674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245825"/>
            <a:ext cx="15525572" cy="452287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2" y="5736191"/>
            <a:ext cx="7615123" cy="2811218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2" y="8547409"/>
            <a:ext cx="7615123" cy="125719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7" y="5736191"/>
            <a:ext cx="7652626" cy="2811218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7" y="8547409"/>
            <a:ext cx="7652626" cy="125719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48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4113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8713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559983"/>
            <a:ext cx="5805682" cy="5459942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3369136"/>
            <a:ext cx="9112836" cy="16628989"/>
          </a:xfrm>
        </p:spPr>
        <p:txBody>
          <a:bodyPr/>
          <a:lstStyle>
            <a:lvl1pPr>
              <a:defRPr sz="6300"/>
            </a:lvl1pPr>
            <a:lvl2pPr>
              <a:defRPr sz="5512"/>
            </a:lvl2pPr>
            <a:lvl3pPr>
              <a:defRPr sz="4725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019925"/>
            <a:ext cx="5805682" cy="13005279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9347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559983"/>
            <a:ext cx="5805682" cy="5459942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3369136"/>
            <a:ext cx="9112836" cy="16628989"/>
          </a:xfrm>
        </p:spPr>
        <p:txBody>
          <a:bodyPr anchor="t"/>
          <a:lstStyle>
            <a:lvl1pPr marL="0" indent="0">
              <a:buNone/>
              <a:defRPr sz="6300"/>
            </a:lvl1pPr>
            <a:lvl2pPr marL="900044" indent="0">
              <a:buNone/>
              <a:defRPr sz="5512"/>
            </a:lvl2pPr>
            <a:lvl3pPr marL="1800088" indent="0">
              <a:buNone/>
              <a:defRPr sz="4725"/>
            </a:lvl3pPr>
            <a:lvl4pPr marL="2700132" indent="0">
              <a:buNone/>
              <a:defRPr sz="3937"/>
            </a:lvl4pPr>
            <a:lvl5pPr marL="3600176" indent="0">
              <a:buNone/>
              <a:defRPr sz="3937"/>
            </a:lvl5pPr>
            <a:lvl6pPr marL="4500220" indent="0">
              <a:buNone/>
              <a:defRPr sz="3937"/>
            </a:lvl6pPr>
            <a:lvl7pPr marL="5400264" indent="0">
              <a:buNone/>
              <a:defRPr sz="3937"/>
            </a:lvl7pPr>
            <a:lvl8pPr marL="6300307" indent="0">
              <a:buNone/>
              <a:defRPr sz="3937"/>
            </a:lvl8pPr>
            <a:lvl9pPr marL="7200351" indent="0">
              <a:buNone/>
              <a:defRPr sz="3937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019925"/>
            <a:ext cx="5805682" cy="13005279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90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1245825"/>
            <a:ext cx="15525572" cy="45228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6229100"/>
            <a:ext cx="15525572" cy="14846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21688107"/>
            <a:ext cx="4050149" cy="1245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FD372-239C-465E-B363-D97E0AC04D9A}" type="datetimeFigureOut">
              <a:rPr lang="tr-TR" smtClean="0"/>
              <a:t>2.06.2026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21688107"/>
            <a:ext cx="6075224" cy="1245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21688107"/>
            <a:ext cx="4050149" cy="1245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2471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00088" rtl="0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800088" rtl="0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3746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Özel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Gökçe Deniz Kara | Opteamist Turizm</dc:creator>
  <cp:lastModifiedBy>User 50 - Mert Çetintaş</cp:lastModifiedBy>
  <cp:revision>3</cp:revision>
  <dcterms:created xsi:type="dcterms:W3CDTF">2020-10-20T13:44:34Z</dcterms:created>
  <dcterms:modified xsi:type="dcterms:W3CDTF">2026-06-02T15:49:46Z</dcterms:modified>
</cp:coreProperties>
</file>